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6" r:id="rId4"/>
    <p:sldId id="267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2A08F-2549-494B-BC24-1B0763C87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4D18F-ECE4-4213-8E06-53F4D608E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EAF03-8506-450C-BCFC-2FD370653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CE5C6-0078-416A-A304-B7B5C49FA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6D42F-521E-4344-B740-5E501B5CF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1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B41DC-7ED9-4E00-936E-07A9347F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570CE-E18D-4A8E-907E-0B9B8C8FE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E245E-D31A-4EFE-A5B7-DFCF528B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6FDFB-18C1-4F42-AA27-82A95F5E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68519-6E96-462D-874B-12F85E7F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24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633B-213D-41ED-A1F4-77AB2F79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20792-309A-4042-8553-E91FB3089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418CE-23FF-4514-93F9-B110B8E1C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73D71-A1DC-46D9-8BF5-9BE75024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3E207-15A8-48F4-82ED-001F79BD6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5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BE76-F3D5-42C1-BBEA-BBB1988AF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704E9-67CB-47EF-AEEF-17CCE97849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4B7C4-C12E-401A-929D-B9E08CAF5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8CB8E3-380D-4E6B-94C8-CFF67FCF0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91D210-04E2-4923-B6C6-DC515659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FF6A2-C94C-4A07-94A8-A398E854A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9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C886A-EBE4-4F83-BC06-6DE7D5884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8D9AA-92BE-41BD-9B71-F94D5C9DA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D511A0-41DD-48C0-9B5D-7A2BC873A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9604C7-73EF-4A96-B639-0DD2C17FD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0B90E3-4D8C-4651-A6B1-A2320FA960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094A37-619F-45AA-B58E-12943A3FD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3D8D60-2FC5-4B1E-BC9A-AD11EE2F1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139EF7-2260-4931-9EA5-DFFB89A6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1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D5B2-E143-463F-AEFF-ACBF3A565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24E6A8-47F8-43A7-8127-71A05902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368B05-C964-4007-82A7-30F2468E9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8E2464-6F15-4094-9BE0-2E6CC0BBB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72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4C1B5B-D67F-48EA-9D4F-558922C9F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4383E9-DE05-457E-BA3E-6D952205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78F64-B39B-4A63-B165-35B02C162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9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4B240-353B-4EBF-A01F-F62E337F1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32C11-6371-4BE7-BF3A-DC6937082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B2AD9-BC7C-445F-9321-CF646F8F9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B523C-F58D-4E2B-A33C-B9647F3A5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F274F-FD30-49DE-93A3-90AC61F11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1D1C4-2ED2-42EE-9F03-BDEC1F6A2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9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555F1-B20C-4AF3-98C0-CD33C7648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2AC882-4422-43EE-88E0-31C8784B39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3A61B-51A8-4D75-8BDB-03BD81EAF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3048E-0C4B-41BC-B4E5-306C24C3A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2EDA2-1864-4D46-85DC-B64E0E90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20BA9-5231-48AC-840A-03156495C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2301-5BED-4C0C-B41E-F9FFD902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238617-9FF0-4E13-80D7-F23FDA53B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3D680-BB49-4D17-B61F-23FA8E1E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14FDE-13E1-4E6F-8D6D-749464D19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307C4-AAEB-4DAA-8476-8353C01F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8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CDAF98-09B9-4A75-BD29-CD496E0AD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1D907-E296-4E90-A14E-7896B5575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F077F-AAF5-42AF-BEE3-13F0A7AD6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9548F-A4DC-427C-AA57-342C3D6CD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D1D0B-1B51-4E66-8298-FBD64006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8DD23F-2226-4D73-B291-FAD321B1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A0A0B-B7C5-4139-AAE5-AA23901EF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DEF69-A779-4C9A-A837-B3B7880C2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D6520-A7C1-4F15-9773-022CE8FB07E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52966-E4A6-46FC-9E45-860817AE78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1858D-B318-441D-BF72-F2F72CBA80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FB472-D549-4CE2-A8F5-DA345040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0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64" y="0"/>
            <a:ext cx="12205064" cy="68790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064" y="908488"/>
            <a:ext cx="12205064" cy="2387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THE FIRST NIGHT OF CHRISTMAS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</a:br>
            <a:r>
              <a:rPr lang="en-P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2:13-24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7108371" y="6225901"/>
            <a:ext cx="5083629" cy="65314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Road M. </a:t>
            </a:r>
            <a:r>
              <a:rPr lang="en-PH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Lago</a:t>
            </a:r>
            <a:endParaRPr lang="en-P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605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11965"/>
            <a:ext cx="12191999" cy="25772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PH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I. FULL OF HASSLE  </a:t>
            </a:r>
            <a:r>
              <a:rPr lang="en-P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v.13-15</a:t>
            </a:r>
          </a:p>
        </p:txBody>
      </p:sp>
    </p:spTree>
    <p:extLst>
      <p:ext uri="{BB962C8B-B14F-4D97-AF65-F5344CB8AC3E}">
        <p14:creationId xmlns:p14="http://schemas.microsoft.com/office/powerpoint/2010/main" val="115151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11965"/>
            <a:ext cx="12191999" cy="25772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PH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II. FULL OF HEARTACHES  </a:t>
            </a:r>
            <a:r>
              <a:rPr lang="en-P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v.16-18</a:t>
            </a:r>
          </a:p>
        </p:txBody>
      </p:sp>
    </p:spTree>
    <p:extLst>
      <p:ext uri="{BB962C8B-B14F-4D97-AF65-F5344CB8AC3E}">
        <p14:creationId xmlns:p14="http://schemas.microsoft.com/office/powerpoint/2010/main" val="2778231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11965"/>
            <a:ext cx="12191999" cy="25772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PH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III. FULL OF HOPE  </a:t>
            </a:r>
            <a:r>
              <a:rPr lang="en-P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v.19-23</a:t>
            </a:r>
          </a:p>
        </p:txBody>
      </p:sp>
    </p:spTree>
    <p:extLst>
      <p:ext uri="{BB962C8B-B14F-4D97-AF65-F5344CB8AC3E}">
        <p14:creationId xmlns:p14="http://schemas.microsoft.com/office/powerpoint/2010/main" val="2585078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77649"/>
            <a:ext cx="12192000" cy="166687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PH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</a:t>
            </a:r>
            <a:r>
              <a:rPr lang="en-PH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means </a:t>
            </a:r>
            <a:r>
              <a:rPr lang="en-PH" sz="9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Savior</a:t>
            </a:r>
            <a:endParaRPr lang="en-PH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4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40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Lucida Calligraphy</vt:lpstr>
      <vt:lpstr>Office Theme</vt:lpstr>
      <vt:lpstr>THE FIRST NIGHT OF CHRISTMAS Matthew 2:13-24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FIRST NIGHT OF CHRISTMAS Matthew 2:13-24</dc:title>
  <dc:creator>NEC</dc:creator>
  <cp:lastModifiedBy>NEC</cp:lastModifiedBy>
  <cp:revision>1</cp:revision>
  <dcterms:created xsi:type="dcterms:W3CDTF">2021-12-05T00:56:25Z</dcterms:created>
  <dcterms:modified xsi:type="dcterms:W3CDTF">2021-12-05T01:10:45Z</dcterms:modified>
</cp:coreProperties>
</file>